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5" r:id="rId5"/>
    <p:sldId id="326" r:id="rId6"/>
    <p:sldId id="327" r:id="rId7"/>
    <p:sldId id="328" r:id="rId8"/>
    <p:sldId id="329" r:id="rId9"/>
    <p:sldId id="330" r:id="rId10"/>
    <p:sldId id="331" r:id="rId11"/>
    <p:sldId id="332" r:id="rId12"/>
    <p:sldId id="333" r:id="rId13"/>
    <p:sldId id="334" r:id="rId14"/>
    <p:sldId id="335" r:id="rId15"/>
    <p:sldId id="336" r:id="rId16"/>
    <p:sldId id="337" r:id="rId17"/>
    <p:sldId id="345" r:id="rId18"/>
    <p:sldId id="338" r:id="rId19"/>
    <p:sldId id="339" r:id="rId20"/>
    <p:sldId id="340" r:id="rId21"/>
    <p:sldId id="341" r:id="rId22"/>
    <p:sldId id="342" r:id="rId23"/>
    <p:sldId id="343" r:id="rId24"/>
    <p:sldId id="344" r:id="rId25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3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4335" y="2289810"/>
            <a:ext cx="11403330" cy="1847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0195" y="1347470"/>
            <a:ext cx="11610975" cy="4162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4800" y="1322705"/>
            <a:ext cx="11582400" cy="54616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4325" y="1290320"/>
            <a:ext cx="11563350" cy="54933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1145" y="1452245"/>
            <a:ext cx="11649075" cy="3952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10495" y="2370455"/>
            <a:ext cx="1131570" cy="9226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4800" y="2038350"/>
            <a:ext cx="11582400" cy="2781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95585" y="2861945"/>
            <a:ext cx="1131570" cy="9226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7175" y="1374140"/>
            <a:ext cx="11677650" cy="5257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00970" y="3722370"/>
            <a:ext cx="1131570" cy="9226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7175" y="1374140"/>
            <a:ext cx="11677650" cy="5257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05110" y="3683635"/>
            <a:ext cx="1131570" cy="9226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6700" y="1823720"/>
            <a:ext cx="11658600" cy="3209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33050" y="3183255"/>
            <a:ext cx="1131570" cy="9226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6700" y="1371600"/>
            <a:ext cx="11658600" cy="4114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00970" y="2540635"/>
            <a:ext cx="1131570" cy="9226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7845" y="1976120"/>
            <a:ext cx="11115675" cy="2905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8770" y="1421130"/>
            <a:ext cx="11553825" cy="501967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4897120" y="4321810"/>
            <a:ext cx="692150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235575" y="5234305"/>
            <a:ext cx="1131570" cy="5448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3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7650" y="1724025"/>
            <a:ext cx="11696700" cy="3409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95450" y="1604645"/>
            <a:ext cx="8801100" cy="3648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9720" y="1476375"/>
            <a:ext cx="11591925" cy="3905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13330" y="1414780"/>
            <a:ext cx="4041775" cy="6769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390775" y="2463800"/>
            <a:ext cx="4645660" cy="6953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154555" y="3531870"/>
            <a:ext cx="4041775" cy="6769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145665" y="4590415"/>
            <a:ext cx="4041775" cy="6769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6225" y="2023745"/>
            <a:ext cx="11639550" cy="2809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13330" y="1878965"/>
            <a:ext cx="3389630" cy="7524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579370" y="2946400"/>
            <a:ext cx="3389630" cy="7524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296160" y="3996055"/>
            <a:ext cx="4173855" cy="7524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2900" y="1814195"/>
            <a:ext cx="11506200" cy="3228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530340" y="1633220"/>
            <a:ext cx="1131570" cy="5448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08810" y="2332990"/>
            <a:ext cx="1263650" cy="5448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16375" y="3769360"/>
            <a:ext cx="2226945" cy="5448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7820" y="1457325"/>
            <a:ext cx="11515725" cy="3943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30215" y="2011680"/>
            <a:ext cx="1131570" cy="5448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842000" y="3391535"/>
            <a:ext cx="1414780" cy="5448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18510" y="4119245"/>
            <a:ext cx="1593215" cy="5448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8770" y="1573530"/>
            <a:ext cx="11553825" cy="4572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680075" y="1444625"/>
            <a:ext cx="1131570" cy="5448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572510" y="2163445"/>
            <a:ext cx="1481455" cy="5448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6870" y="1809750"/>
            <a:ext cx="11477625" cy="3238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71955" y="1605280"/>
            <a:ext cx="3154045" cy="5448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806065" y="2332990"/>
            <a:ext cx="3154045" cy="5448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25265" y="3041650"/>
            <a:ext cx="3154045" cy="5448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14425" y="3729990"/>
            <a:ext cx="3569970" cy="5448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437765" y="4431665"/>
            <a:ext cx="2605405" cy="5448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2900" y="1525270"/>
            <a:ext cx="11506200" cy="4381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9720" y="1369060"/>
            <a:ext cx="11591925" cy="5267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6225" y="1385570"/>
            <a:ext cx="11639550" cy="4086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73</cp:revision>
  <dcterms:created xsi:type="dcterms:W3CDTF">2015-09-16T06:44:00Z</dcterms:created>
  <dcterms:modified xsi:type="dcterms:W3CDTF">2026-01-08T09:56:02Z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